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1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e89984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e89984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59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89984c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89984cb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e89984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e89984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89984c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e89984c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89984c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89984c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89984cb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89984cb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89984c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89984c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89984c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e89984c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89984c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89984c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89984cb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e89984cb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12450" y="106200"/>
            <a:ext cx="6615000" cy="3450600"/>
          </a:xfrm>
          <a:prstGeom prst="roundRect">
            <a:avLst>
              <a:gd name="adj" fmla="val 16667"/>
            </a:avLst>
          </a:prstGeom>
          <a:solidFill>
            <a:srgbClr val="EA9999">
              <a:alpha val="49720"/>
            </a:srgbClr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225" y="2470925"/>
            <a:ext cx="6056899" cy="94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8650" y="1482575"/>
            <a:ext cx="4235125" cy="3849000"/>
          </a:xfrm>
          <a:prstGeom prst="rect">
            <a:avLst/>
          </a:prstGeom>
          <a:noFill/>
          <a:ln>
            <a:noFill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r="55003"/>
          <a:stretch/>
        </p:blipFill>
        <p:spPr>
          <a:xfrm>
            <a:off x="2624925" y="229750"/>
            <a:ext cx="6187200" cy="16768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l="45931"/>
          <a:stretch/>
        </p:blipFill>
        <p:spPr>
          <a:xfrm>
            <a:off x="2755225" y="1401325"/>
            <a:ext cx="6187200" cy="13955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3459650" y="4280350"/>
            <a:ext cx="5633400" cy="412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latin typeface="Montserrat"/>
                <a:ea typeface="Montserrat"/>
                <a:cs typeface="Montserrat"/>
                <a:sym typeface="Montserrat"/>
              </a:rPr>
              <a:t>Consulta el correo electrónico de la escuela para acceder a Google Classroom para cada una de tus clases.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35450" y="69325"/>
            <a:ext cx="9180499" cy="5074175"/>
            <a:chOff x="135450" y="69325"/>
            <a:chExt cx="9180499" cy="5074175"/>
          </a:xfrm>
        </p:grpSpPr>
        <p:sp>
          <p:nvSpPr>
            <p:cNvPr id="82" name="Google Shape;82;p16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Asignación #1</a:t>
              </a:r>
              <a:endParaRPr sz="80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400" b="1" dirty="0">
                  <a:latin typeface="Montserrat"/>
                  <a:ea typeface="Montserrat"/>
                  <a:cs typeface="Montserrat"/>
                  <a:sym typeface="Montserrat"/>
                </a:rPr>
                <a:t>Si pudieras añadir algo más a esta lista, ¿qué sería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400" b="1" dirty="0">
                  <a:latin typeface="Montserrat"/>
                  <a:ea typeface="Montserrat"/>
                  <a:cs typeface="Montserrat"/>
                  <a:sym typeface="Montserrat"/>
                </a:rPr>
                <a:t>¿agrega?</a:t>
              </a:r>
              <a:endParaRPr sz="54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" name="Google Shape;84;p16"/>
            <p:cNvCxnSpPr/>
            <p:nvPr/>
          </p:nvCxnSpPr>
          <p:spPr>
            <a:xfrm>
              <a:off x="1434900" y="1060575"/>
              <a:ext cx="6280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5" name="Google Shape;85;p16"/>
            <p:cNvPicPr preferRelativeResize="0"/>
            <p:nvPr/>
          </p:nvPicPr>
          <p:blipFill rotWithShape="1">
            <a:blip r:embed="rId3">
              <a:alphaModFix/>
            </a:blip>
            <a:srcRect l="13523" r="5498" b="14464"/>
            <a:stretch/>
          </p:blipFill>
          <p:spPr>
            <a:xfrm>
              <a:off x="4658138" y="2862470"/>
              <a:ext cx="4657811" cy="22810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algn="bl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8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8"/>
          <p:cNvGrpSpPr/>
          <p:nvPr/>
        </p:nvGrpSpPr>
        <p:grpSpPr>
          <a:xfrm>
            <a:off x="-185100" y="69325"/>
            <a:ext cx="9214325" cy="5231287"/>
            <a:chOff x="-185100" y="69325"/>
            <a:chExt cx="9214325" cy="5231287"/>
          </a:xfrm>
        </p:grpSpPr>
        <p:sp>
          <p:nvSpPr>
            <p:cNvPr id="100" name="Google Shape;100;p18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Resumen de las asignaciones</a:t>
              </a:r>
              <a:endParaRPr sz="40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2301425" y="1053675"/>
              <a:ext cx="6727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2" name="Google Shape;102;p18"/>
            <p:cNvCxnSpPr/>
            <p:nvPr/>
          </p:nvCxnSpPr>
          <p:spPr>
            <a:xfrm>
              <a:off x="783625" y="1053675"/>
              <a:ext cx="75279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03" name="Google Shape;10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85100" y="584637"/>
              <a:ext cx="3830674" cy="47159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4404217" y="13519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Esta semana crearás un documento en línea o en papel para las tareas diarias. Entregarán este documento a sus maestros el lunes 17 de agosto </a:t>
            </a:r>
            <a:r>
              <a:rPr lang="en-US" sz="2800" b="1">
                <a:solidFill>
                  <a:schemeClr val="tx1"/>
                </a:solidFill>
              </a:rPr>
              <a:t>a través de Google </a:t>
            </a:r>
            <a:r>
              <a:rPr lang="en-US" sz="2800" b="1" dirty="0">
                <a:solidFill>
                  <a:schemeClr val="tx1"/>
                </a:solidFill>
              </a:rPr>
              <a:t>Classroom.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35450" y="69325"/>
            <a:ext cx="9180500" cy="4986379"/>
            <a:chOff x="135450" y="69325"/>
            <a:chExt cx="9180500" cy="4986379"/>
          </a:xfrm>
        </p:grpSpPr>
        <p:sp>
          <p:nvSpPr>
            <p:cNvPr id="82" name="Google Shape;82;p16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LLEGAR A TIEMPO</a:t>
              </a:r>
              <a:endParaRPr sz="40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Despierta temprano.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Conéctate unos minutos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antes de la clase.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" name="Google Shape;84;p16"/>
            <p:cNvCxnSpPr/>
            <p:nvPr/>
          </p:nvCxnSpPr>
          <p:spPr>
            <a:xfrm>
              <a:off x="1434900" y="1060575"/>
              <a:ext cx="6280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5" name="Google Shape;85;p16"/>
            <p:cNvPicPr preferRelativeResize="0"/>
            <p:nvPr/>
          </p:nvPicPr>
          <p:blipFill rotWithShape="1">
            <a:blip r:embed="rId3">
              <a:alphaModFix/>
            </a:blip>
            <a:srcRect l="13523" r="5498" b="14464"/>
            <a:stretch/>
          </p:blipFill>
          <p:spPr>
            <a:xfrm>
              <a:off x="6387548" y="2471530"/>
              <a:ext cx="2928402" cy="25841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135450" y="490329"/>
            <a:ext cx="9425075" cy="4774346"/>
            <a:chOff x="135450" y="490329"/>
            <a:chExt cx="9425075" cy="4774346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l="7090" t="8387" r="6021" b="11963"/>
            <a:stretch/>
          </p:blipFill>
          <p:spPr>
            <a:xfrm>
              <a:off x="4826700" y="1957075"/>
              <a:ext cx="4733825" cy="3307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2" name="Google Shape;92;p17"/>
            <p:cNvSpPr txBox="1"/>
            <p:nvPr/>
          </p:nvSpPr>
          <p:spPr>
            <a:xfrm>
              <a:off x="672750" y="490329"/>
              <a:ext cx="8162400" cy="4522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ESTAR EN UN LUGAR TRANQUILO</a:t>
              </a:r>
              <a:endParaRPr sz="32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Encuentra un lugar tranquilo.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Revisa tus alrededores.</a:t>
              </a:r>
              <a:endParaRPr sz="6000" b="1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4" name="Google Shape;94;p17"/>
            <p:cNvCxnSpPr/>
            <p:nvPr/>
          </p:nvCxnSpPr>
          <p:spPr>
            <a:xfrm>
              <a:off x="672750" y="991250"/>
              <a:ext cx="7798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/>
          <p:cNvGrpSpPr/>
          <p:nvPr/>
        </p:nvGrpSpPr>
        <p:grpSpPr>
          <a:xfrm>
            <a:off x="-251792" y="0"/>
            <a:ext cx="8660815" cy="5261349"/>
            <a:chOff x="364435" y="69325"/>
            <a:chExt cx="8660815" cy="5261349"/>
          </a:xfrm>
        </p:grpSpPr>
        <p:pic>
          <p:nvPicPr>
            <p:cNvPr id="109" name="Google Shape;10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6558" y="2825777"/>
              <a:ext cx="1325218" cy="250489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333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0" name="Google Shape;110;p19"/>
            <p:cNvSpPr txBox="1"/>
            <p:nvPr/>
          </p:nvSpPr>
          <p:spPr>
            <a:xfrm>
              <a:off x="364435" y="69325"/>
              <a:ext cx="8587407" cy="6396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DURANTE LA PRESENTACIÓN</a:t>
              </a:r>
              <a:endParaRPr sz="32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2613350" y="984350"/>
              <a:ext cx="64119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ropa apropiada.</a:t>
              </a:r>
              <a:endParaRPr sz="5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Siéntese derecho. </a:t>
              </a:r>
              <a:endParaRPr sz="5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Estar a la vista de la cámara.</a:t>
              </a:r>
              <a:endParaRPr sz="5000" b="1" dirty="0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2" name="Google Shape;112;p19"/>
            <p:cNvCxnSpPr/>
            <p:nvPr/>
          </p:nvCxnSpPr>
          <p:spPr>
            <a:xfrm rot="10800000" flipH="1">
              <a:off x="634500" y="887300"/>
              <a:ext cx="78750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0"/>
          <p:cNvGrpSpPr/>
          <p:nvPr/>
        </p:nvGrpSpPr>
        <p:grpSpPr>
          <a:xfrm>
            <a:off x="308850" y="69325"/>
            <a:ext cx="8720400" cy="4762250"/>
            <a:chOff x="308850" y="69325"/>
            <a:chExt cx="8720400" cy="4762250"/>
          </a:xfrm>
        </p:grpSpPr>
        <p:pic>
          <p:nvPicPr>
            <p:cNvPr id="118" name="Google Shape;11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3704" y="1808921"/>
              <a:ext cx="2358446" cy="2443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9" name="Google Shape;119;p20"/>
            <p:cNvSpPr txBox="1"/>
            <p:nvPr/>
          </p:nvSpPr>
          <p:spPr>
            <a:xfrm>
              <a:off x="308850" y="69325"/>
              <a:ext cx="87204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600" b="1" dirty="0" err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Silenciarse</a:t>
              </a:r>
              <a:endParaRPr sz="36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2301425" y="1053675"/>
              <a:ext cx="6727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Muévase cuando su profesor u otro estudiante esté hablando.</a:t>
              </a:r>
              <a:endParaRPr sz="5000" b="1" dirty="0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1" name="Google Shape;121;p20"/>
            <p:cNvCxnSpPr/>
            <p:nvPr/>
          </p:nvCxnSpPr>
          <p:spPr>
            <a:xfrm rot="10800000" flipH="1">
              <a:off x="2197425" y="942625"/>
              <a:ext cx="66480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1"/>
          <p:cNvGrpSpPr/>
          <p:nvPr/>
        </p:nvGrpSpPr>
        <p:grpSpPr>
          <a:xfrm>
            <a:off x="123550" y="49447"/>
            <a:ext cx="9085474" cy="4913056"/>
            <a:chOff x="123550" y="49447"/>
            <a:chExt cx="9085474" cy="4913056"/>
          </a:xfrm>
        </p:grpSpPr>
        <p:sp>
          <p:nvSpPr>
            <p:cNvPr id="127" name="Google Shape;127;p21"/>
            <p:cNvSpPr txBox="1"/>
            <p:nvPr/>
          </p:nvSpPr>
          <p:spPr>
            <a:xfrm>
              <a:off x="434050" y="49447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PARTICIPACIÓN</a:t>
              </a:r>
              <a:endParaRPr sz="48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123550" y="1053675"/>
              <a:ext cx="8836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Concéntrate. 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Estén atentos. 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 un activo 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participante.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9" name="Google Shape;129;p21"/>
            <p:cNvCxnSpPr/>
            <p:nvPr/>
          </p:nvCxnSpPr>
          <p:spPr>
            <a:xfrm>
              <a:off x="1111925" y="1059900"/>
              <a:ext cx="69642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0" name="Google Shape;13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6400" y="2601000"/>
              <a:ext cx="3722624" cy="23615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2"/>
          <p:cNvGrpSpPr/>
          <p:nvPr/>
        </p:nvGrpSpPr>
        <p:grpSpPr>
          <a:xfrm>
            <a:off x="140550" y="69325"/>
            <a:ext cx="9672487" cy="4769075"/>
            <a:chOff x="140550" y="69325"/>
            <a:chExt cx="9672487" cy="4769075"/>
          </a:xfrm>
        </p:grpSpPr>
        <p:sp>
          <p:nvSpPr>
            <p:cNvPr id="136" name="Google Shape;136;p22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CHARLAR RESPONSABLEMENTE</a:t>
              </a:r>
              <a:endParaRPr sz="36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22"/>
            <p:cNvSpPr txBox="1"/>
            <p:nvPr/>
          </p:nvSpPr>
          <p:spPr>
            <a:xfrm>
              <a:off x="140550" y="1303200"/>
              <a:ext cx="88629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Levanta la mano para hablar.</a:t>
              </a:r>
              <a:endParaRPr sz="5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Escriba su pregunta en el cuadro de chat.</a:t>
              </a:r>
              <a:endParaRPr sz="5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8" name="Google Shape;138;p22"/>
            <p:cNvCxnSpPr/>
            <p:nvPr/>
          </p:nvCxnSpPr>
          <p:spPr>
            <a:xfrm>
              <a:off x="520200" y="991300"/>
              <a:ext cx="78951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9" name="Google Shape;13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7687" y="131275"/>
              <a:ext cx="1815350" cy="34879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1430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3"/>
          <p:cNvGrpSpPr/>
          <p:nvPr/>
        </p:nvGrpSpPr>
        <p:grpSpPr>
          <a:xfrm>
            <a:off x="308850" y="69325"/>
            <a:ext cx="8682750" cy="4860484"/>
            <a:chOff x="308850" y="69325"/>
            <a:chExt cx="8526300" cy="4498850"/>
          </a:xfrm>
        </p:grpSpPr>
        <p:sp>
          <p:nvSpPr>
            <p:cNvPr id="145" name="Google Shape;145;p23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7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COMUNICARSE BIEN</a:t>
              </a:r>
              <a:endParaRPr sz="57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23"/>
            <p:cNvSpPr txBox="1"/>
            <p:nvPr/>
          </p:nvSpPr>
          <p:spPr>
            <a:xfrm>
              <a:off x="422850" y="1032975"/>
              <a:ext cx="83391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Habla con claridad.</a:t>
              </a:r>
              <a:endParaRPr sz="5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Mire hacia arriba cuando hable.</a:t>
              </a:r>
              <a:endParaRPr sz="5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Manténgase en el tema </a:t>
              </a:r>
              <a:endParaRPr sz="5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" sz="4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</a:t>
              </a:r>
              <a:r>
                <a:rPr lang="en" sz="4000" b="1" i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hay conversación lateral</a:t>
              </a:r>
              <a:r>
                <a:rPr lang="en" sz="4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).</a:t>
              </a:r>
              <a:endParaRPr sz="4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7" name="Google Shape;147;p23"/>
            <p:cNvCxnSpPr/>
            <p:nvPr/>
          </p:nvCxnSpPr>
          <p:spPr>
            <a:xfrm>
              <a:off x="624450" y="984350"/>
              <a:ext cx="78951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8" name="Google Shape;148;p23"/>
            <p:cNvPicPr preferRelativeResize="0"/>
            <p:nvPr/>
          </p:nvPicPr>
          <p:blipFill rotWithShape="1">
            <a:blip r:embed="rId3">
              <a:alphaModFix/>
            </a:blip>
            <a:srcRect l="8374" t="9623" r="8953" b="7840"/>
            <a:stretch/>
          </p:blipFill>
          <p:spPr>
            <a:xfrm>
              <a:off x="422850" y="942625"/>
              <a:ext cx="2475551" cy="24965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4"/>
          <p:cNvGrpSpPr/>
          <p:nvPr/>
        </p:nvGrpSpPr>
        <p:grpSpPr>
          <a:xfrm>
            <a:off x="-623874" y="69325"/>
            <a:ext cx="9538324" cy="5136572"/>
            <a:chOff x="-623874" y="69325"/>
            <a:chExt cx="9538324" cy="5136572"/>
          </a:xfrm>
        </p:grpSpPr>
        <p:sp>
          <p:nvSpPr>
            <p:cNvPr id="154" name="Google Shape;154;p24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 RESPETUOSO</a:t>
              </a:r>
              <a:endParaRPr sz="65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575350" y="1136950"/>
              <a:ext cx="83391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R-E-S-P-E-C-T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Sé amable.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Sé considerado.</a:t>
              </a: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6" name="Google Shape;156;p24"/>
            <p:cNvCxnSpPr/>
            <p:nvPr/>
          </p:nvCxnSpPr>
          <p:spPr>
            <a:xfrm>
              <a:off x="991275" y="984325"/>
              <a:ext cx="71817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7" name="Google Shape;15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23874" y="2186609"/>
              <a:ext cx="3877284" cy="30192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190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Montserrat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Dean</dc:creator>
  <cp:lastModifiedBy>Donna Jones</cp:lastModifiedBy>
  <cp:revision>7</cp:revision>
  <dcterms:modified xsi:type="dcterms:W3CDTF">2020-07-29T20:02:46Z</dcterms:modified>
</cp:coreProperties>
</file>